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80" d="100"/>
          <a:sy n="80" d="100"/>
        </p:scale>
        <p:origin x="1116" y="-17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4D93923-8946-EC45-8BD3-D3C3B766E81B}" type="datetimeFigureOut">
              <a:rPr lang="en-US" smtClean="0"/>
              <a:t>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8D79F0-3422-2045-A111-721646838911}" type="slidenum">
              <a:rPr lang="en-US" smtClean="0"/>
              <a:t>‹#›</a:t>
            </a:fld>
            <a:endParaRPr lang="en-US"/>
          </a:p>
        </p:txBody>
      </p:sp>
    </p:spTree>
    <p:extLst>
      <p:ext uri="{BB962C8B-B14F-4D97-AF65-F5344CB8AC3E}">
        <p14:creationId xmlns:p14="http://schemas.microsoft.com/office/powerpoint/2010/main" val="1779271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D93923-8946-EC45-8BD3-D3C3B766E81B}" type="datetimeFigureOut">
              <a:rPr lang="en-US" smtClean="0"/>
              <a:t>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8D79F0-3422-2045-A111-721646838911}" type="slidenum">
              <a:rPr lang="en-US" smtClean="0"/>
              <a:t>‹#›</a:t>
            </a:fld>
            <a:endParaRPr lang="en-US"/>
          </a:p>
        </p:txBody>
      </p:sp>
    </p:spTree>
    <p:extLst>
      <p:ext uri="{BB962C8B-B14F-4D97-AF65-F5344CB8AC3E}">
        <p14:creationId xmlns:p14="http://schemas.microsoft.com/office/powerpoint/2010/main" val="10616272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D93923-8946-EC45-8BD3-D3C3B766E81B}" type="datetimeFigureOut">
              <a:rPr lang="en-US" smtClean="0"/>
              <a:t>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8D79F0-3422-2045-A111-721646838911}" type="slidenum">
              <a:rPr lang="en-US" smtClean="0"/>
              <a:t>‹#›</a:t>
            </a:fld>
            <a:endParaRPr lang="en-US"/>
          </a:p>
        </p:txBody>
      </p:sp>
    </p:spTree>
    <p:extLst>
      <p:ext uri="{BB962C8B-B14F-4D97-AF65-F5344CB8AC3E}">
        <p14:creationId xmlns:p14="http://schemas.microsoft.com/office/powerpoint/2010/main" val="8709890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D93923-8946-EC45-8BD3-D3C3B766E81B}" type="datetimeFigureOut">
              <a:rPr lang="en-US" smtClean="0"/>
              <a:t>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8D79F0-3422-2045-A111-721646838911}" type="slidenum">
              <a:rPr lang="en-US" smtClean="0"/>
              <a:t>‹#›</a:t>
            </a:fld>
            <a:endParaRPr lang="en-US"/>
          </a:p>
        </p:txBody>
      </p:sp>
    </p:spTree>
    <p:extLst>
      <p:ext uri="{BB962C8B-B14F-4D97-AF65-F5344CB8AC3E}">
        <p14:creationId xmlns:p14="http://schemas.microsoft.com/office/powerpoint/2010/main" val="40821594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4D93923-8946-EC45-8BD3-D3C3B766E81B}" type="datetimeFigureOut">
              <a:rPr lang="en-US" smtClean="0"/>
              <a:t>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8D79F0-3422-2045-A111-721646838911}" type="slidenum">
              <a:rPr lang="en-US" smtClean="0"/>
              <a:t>‹#›</a:t>
            </a:fld>
            <a:endParaRPr lang="en-US"/>
          </a:p>
        </p:txBody>
      </p:sp>
    </p:spTree>
    <p:extLst>
      <p:ext uri="{BB962C8B-B14F-4D97-AF65-F5344CB8AC3E}">
        <p14:creationId xmlns:p14="http://schemas.microsoft.com/office/powerpoint/2010/main" val="32023710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4D93923-8946-EC45-8BD3-D3C3B766E81B}" type="datetimeFigureOut">
              <a:rPr lang="en-US" smtClean="0"/>
              <a:t>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8D79F0-3422-2045-A111-721646838911}" type="slidenum">
              <a:rPr lang="en-US" smtClean="0"/>
              <a:t>‹#›</a:t>
            </a:fld>
            <a:endParaRPr lang="en-US"/>
          </a:p>
        </p:txBody>
      </p:sp>
    </p:spTree>
    <p:extLst>
      <p:ext uri="{BB962C8B-B14F-4D97-AF65-F5344CB8AC3E}">
        <p14:creationId xmlns:p14="http://schemas.microsoft.com/office/powerpoint/2010/main" val="4227511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4D93923-8946-EC45-8BD3-D3C3B766E81B}" type="datetimeFigureOut">
              <a:rPr lang="en-US" smtClean="0"/>
              <a:t>2/7/2017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C8D79F0-3422-2045-A111-721646838911}" type="slidenum">
              <a:rPr lang="en-US" smtClean="0"/>
              <a:t>‹#›</a:t>
            </a:fld>
            <a:endParaRPr lang="en-US"/>
          </a:p>
        </p:txBody>
      </p:sp>
    </p:spTree>
    <p:extLst>
      <p:ext uri="{BB962C8B-B14F-4D97-AF65-F5344CB8AC3E}">
        <p14:creationId xmlns:p14="http://schemas.microsoft.com/office/powerpoint/2010/main" val="3446250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4D93923-8946-EC45-8BD3-D3C3B766E81B}" type="datetimeFigureOut">
              <a:rPr lang="en-US" smtClean="0"/>
              <a:t>2/7/2017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C8D79F0-3422-2045-A111-721646838911}" type="slidenum">
              <a:rPr lang="en-US" smtClean="0"/>
              <a:t>‹#›</a:t>
            </a:fld>
            <a:endParaRPr lang="en-US"/>
          </a:p>
        </p:txBody>
      </p:sp>
    </p:spTree>
    <p:extLst>
      <p:ext uri="{BB962C8B-B14F-4D97-AF65-F5344CB8AC3E}">
        <p14:creationId xmlns:p14="http://schemas.microsoft.com/office/powerpoint/2010/main" val="913361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D93923-8946-EC45-8BD3-D3C3B766E81B}" type="datetimeFigureOut">
              <a:rPr lang="en-US" smtClean="0"/>
              <a:t>2/7/2017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C8D79F0-3422-2045-A111-721646838911}" type="slidenum">
              <a:rPr lang="en-US" smtClean="0"/>
              <a:t>‹#›</a:t>
            </a:fld>
            <a:endParaRPr lang="en-US"/>
          </a:p>
        </p:txBody>
      </p:sp>
    </p:spTree>
    <p:extLst>
      <p:ext uri="{BB962C8B-B14F-4D97-AF65-F5344CB8AC3E}">
        <p14:creationId xmlns:p14="http://schemas.microsoft.com/office/powerpoint/2010/main" val="3419246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4D93923-8946-EC45-8BD3-D3C3B766E81B}" type="datetimeFigureOut">
              <a:rPr lang="en-US" smtClean="0"/>
              <a:t>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8D79F0-3422-2045-A111-721646838911}" type="slidenum">
              <a:rPr lang="en-US" smtClean="0"/>
              <a:t>‹#›</a:t>
            </a:fld>
            <a:endParaRPr lang="en-US"/>
          </a:p>
        </p:txBody>
      </p:sp>
    </p:spTree>
    <p:extLst>
      <p:ext uri="{BB962C8B-B14F-4D97-AF65-F5344CB8AC3E}">
        <p14:creationId xmlns:p14="http://schemas.microsoft.com/office/powerpoint/2010/main" val="4365162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4D93923-8946-EC45-8BD3-D3C3B766E81B}" type="datetimeFigureOut">
              <a:rPr lang="en-US" smtClean="0"/>
              <a:t>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8D79F0-3422-2045-A111-721646838911}" type="slidenum">
              <a:rPr lang="en-US" smtClean="0"/>
              <a:t>‹#›</a:t>
            </a:fld>
            <a:endParaRPr lang="en-US"/>
          </a:p>
        </p:txBody>
      </p:sp>
    </p:spTree>
    <p:extLst>
      <p:ext uri="{BB962C8B-B14F-4D97-AF65-F5344CB8AC3E}">
        <p14:creationId xmlns:p14="http://schemas.microsoft.com/office/powerpoint/2010/main" val="3961430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D93923-8946-EC45-8BD3-D3C3B766E81B}" type="datetimeFigureOut">
              <a:rPr lang="en-US" smtClean="0"/>
              <a:t>2/7/2017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8D79F0-3422-2045-A111-721646838911}" type="slidenum">
              <a:rPr lang="en-US" smtClean="0"/>
              <a:t>‹#›</a:t>
            </a:fld>
            <a:endParaRPr lang="en-US"/>
          </a:p>
        </p:txBody>
      </p:sp>
    </p:spTree>
    <p:extLst>
      <p:ext uri="{BB962C8B-B14F-4D97-AF65-F5344CB8AC3E}">
        <p14:creationId xmlns:p14="http://schemas.microsoft.com/office/powerpoint/2010/main" val="27361416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g"/><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505146" y="3609468"/>
            <a:ext cx="4287254" cy="1042736"/>
          </a:xfrm>
        </p:spPr>
        <p:txBody>
          <a:bodyPr>
            <a:noAutofit/>
          </a:bodyPr>
          <a:lstStyle/>
          <a:p>
            <a:pPr algn="l"/>
            <a:r>
              <a:rPr lang="en-US" sz="8000" dirty="0">
                <a:latin typeface="Agenda-ThinUltraCondensed"/>
                <a:cs typeface="Agenda-ThinUltraCondensed"/>
              </a:rPr>
              <a:t>Title</a:t>
            </a:r>
            <a:endParaRPr lang="en-US" sz="8800" dirty="0">
              <a:latin typeface="Agenda-ThinUltraCondensed"/>
              <a:cs typeface="Agenda-ThinUltraCondensed"/>
            </a:endParaRPr>
          </a:p>
        </p:txBody>
      </p:sp>
      <p:sp>
        <p:nvSpPr>
          <p:cNvPr id="3" name="Subtitle 2"/>
          <p:cNvSpPr>
            <a:spLocks noGrp="1"/>
          </p:cNvSpPr>
          <p:nvPr>
            <p:ph type="subTitle" idx="1"/>
          </p:nvPr>
        </p:nvSpPr>
        <p:spPr>
          <a:xfrm>
            <a:off x="4505146" y="4638840"/>
            <a:ext cx="3601453" cy="1026695"/>
          </a:xfrm>
        </p:spPr>
        <p:txBody>
          <a:bodyPr>
            <a:normAutofit/>
          </a:bodyPr>
          <a:lstStyle/>
          <a:p>
            <a:pPr algn="l"/>
            <a:r>
              <a:rPr lang="en-US" sz="2800" dirty="0">
                <a:solidFill>
                  <a:schemeClr val="accent5">
                    <a:lumMod val="60000"/>
                    <a:lumOff val="40000"/>
                  </a:schemeClr>
                </a:solidFill>
                <a:latin typeface="Formata Light Condensed"/>
                <a:cs typeface="Formata Light Condensed"/>
              </a:rPr>
              <a:t>Subtitle</a:t>
            </a:r>
          </a:p>
        </p:txBody>
      </p:sp>
    </p:spTree>
    <p:extLst>
      <p:ext uri="{BB962C8B-B14F-4D97-AF65-F5344CB8AC3E}">
        <p14:creationId xmlns:p14="http://schemas.microsoft.com/office/powerpoint/2010/main" val="39302461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7200" dirty="0">
                <a:latin typeface="Agenda-ThinUltraCondensed"/>
                <a:cs typeface="Agenda-ThinUltraCondensed"/>
              </a:rPr>
              <a:t>Title</a:t>
            </a:r>
          </a:p>
        </p:txBody>
      </p:sp>
      <p:sp>
        <p:nvSpPr>
          <p:cNvPr id="3" name="Content Placeholder 2"/>
          <p:cNvSpPr>
            <a:spLocks noGrp="1"/>
          </p:cNvSpPr>
          <p:nvPr>
            <p:ph idx="1"/>
          </p:nvPr>
        </p:nvSpPr>
        <p:spPr/>
        <p:txBody>
          <a:bodyPr/>
          <a:lstStyle/>
          <a:p>
            <a:r>
              <a:rPr lang="en-US" dirty="0">
                <a:latin typeface="Formata Light Condensed"/>
                <a:cs typeface="Formata Light Condensed"/>
              </a:rPr>
              <a:t>Text</a:t>
            </a:r>
          </a:p>
        </p:txBody>
      </p:sp>
    </p:spTree>
    <p:extLst>
      <p:ext uri="{BB962C8B-B14F-4D97-AF65-F5344CB8AC3E}">
        <p14:creationId xmlns:p14="http://schemas.microsoft.com/office/powerpoint/2010/main" val="6205875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797050" y="1925718"/>
            <a:ext cx="6362700" cy="2819400"/>
          </a:xfrm>
          <a:prstGeom prst="rect">
            <a:avLst/>
          </a:prstGeom>
        </p:spPr>
      </p:pic>
      <p:pic>
        <p:nvPicPr>
          <p:cNvPr id="5" name="Picture 4"/>
          <p:cNvPicPr>
            <a:picLocks noChangeAspect="1"/>
          </p:cNvPicPr>
          <p:nvPr/>
        </p:nvPicPr>
        <p:blipFill>
          <a:blip r:embed="rId4"/>
          <a:stretch>
            <a:fillRect/>
          </a:stretch>
        </p:blipFill>
        <p:spPr>
          <a:xfrm>
            <a:off x="5612732" y="2251914"/>
            <a:ext cx="1943100" cy="469900"/>
          </a:xfrm>
          <a:prstGeom prst="rect">
            <a:avLst/>
          </a:prstGeom>
        </p:spPr>
      </p:pic>
      <p:sp>
        <p:nvSpPr>
          <p:cNvPr id="7" name="TextBox 6"/>
          <p:cNvSpPr txBox="1"/>
          <p:nvPr/>
        </p:nvSpPr>
        <p:spPr>
          <a:xfrm>
            <a:off x="5414211" y="3007899"/>
            <a:ext cx="2433051" cy="1569660"/>
          </a:xfrm>
          <a:prstGeom prst="rect">
            <a:avLst/>
          </a:prstGeom>
          <a:noFill/>
        </p:spPr>
        <p:txBody>
          <a:bodyPr wrap="square" rtlCol="0">
            <a:spAutoFit/>
          </a:bodyPr>
          <a:lstStyle/>
          <a:p>
            <a:r>
              <a:rPr lang="en-US" sz="800" i="1" dirty="0"/>
              <a:t>This publication is part of SUNFRAIL (project 664291), which has received funding from the European Union’s Health Programme (2014-2020). The content of this publication represents the views of the author only and is his/her sole responsibility; it cannot be considered to reflect the views of the European Commission and/or the Consumers, Health, Agriculture and Food Executive Agency or any other body of the European Union. The European Commission and the Agency do not accept any responsibility for use that   may be made of the information it contains.</a:t>
            </a:r>
            <a:endParaRPr lang="en-US" sz="800" dirty="0"/>
          </a:p>
        </p:txBody>
      </p:sp>
    </p:spTree>
    <p:extLst>
      <p:ext uri="{BB962C8B-B14F-4D97-AF65-F5344CB8AC3E}">
        <p14:creationId xmlns:p14="http://schemas.microsoft.com/office/powerpoint/2010/main" val="1603442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134</TotalTime>
  <Words>95</Words>
  <Application>Microsoft Office PowerPoint</Application>
  <PresentationFormat>On-screen Show (4:3)</PresentationFormat>
  <Paragraphs>5</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Agenda-ThinUltraCondensed</vt:lpstr>
      <vt:lpstr>Arial</vt:lpstr>
      <vt:lpstr>Calibri</vt:lpstr>
      <vt:lpstr>Formata Light Condensed</vt:lpstr>
      <vt:lpstr>Office Theme</vt:lpstr>
      <vt:lpstr>Title</vt:lpstr>
      <vt:lpstr>Title</vt:lpstr>
      <vt:lpstr>PowerPoint Presentation</vt:lpstr>
    </vt:vector>
  </TitlesOfParts>
  <Company>SR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Bisera Savoska</dc:creator>
  <cp:lastModifiedBy>EUREGHA Secretariat</cp:lastModifiedBy>
  <cp:revision>10</cp:revision>
  <dcterms:created xsi:type="dcterms:W3CDTF">2016-03-17T09:24:51Z</dcterms:created>
  <dcterms:modified xsi:type="dcterms:W3CDTF">2017-02-07T09:33:00Z</dcterms:modified>
</cp:coreProperties>
</file>